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 showCaptions="1" layout="1picTitle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400A0-92C6-41FF-8E32-0F9780FF6FE0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53679-DD8E-443E-A87C-C20AEEEFE0D8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4039FC-93BB-4D62-A4EB-11FDAC5A4B3F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85A31-81D2-4713-AD8A-786CB346EA18}" type="datetimeFigureOut">
              <a:rPr lang="da-DK" smtClean="0"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85038-C22F-4172-AB40-273F2EC4BF32}" type="slidenum">
              <a:rPr lang="da-DK" smtClean="0"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253365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>USA  Business Trip June 2012</a:t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err="1" smtClean="0">
                <a:solidFill>
                  <a:srgbClr val="0000FF"/>
                </a:solidFill>
                <a:latin typeface="Lucida Calligraphy" pitchFamily="66" charset="0"/>
              </a:rPr>
              <a:t>Torbj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örn and Michael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 At 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Stranahans Distillery - Denver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by </a:t>
            </a:r>
          </a:p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Finn Knudsen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11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(11)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1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2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3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4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5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6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7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8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9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18 - At Stranahans Distillery - Denver (10).jpg"/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2012-06-18 - At Stranahans Distillery - Denver (10)</a:t>
              </a:r>
              <a:endParaRPr lang="da-DK"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</Words>
  <Application>Microsoft Office PowerPoint</Application>
  <PresentationFormat>On-screen Show (4:3)</PresentationFormat>
  <Paragraphs>16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USA  Business Trip June 2012  Torbjörn and Michael  At  Stranahans Distillery - Denver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Business Trip June 2012  Torbjörn and Michael  At  Stranahans Distillery - Denver</dc:title>
  <dc:creator>Finn Knudsen</dc:creator>
  <cp:lastModifiedBy>Finn Knudsen</cp:lastModifiedBy>
  <cp:revision>1</cp:revision>
  <dcterms:created xsi:type="dcterms:W3CDTF">2012-06-28T16:32:52Z</dcterms:created>
  <dcterms:modified xsi:type="dcterms:W3CDTF">2012-06-28T16:34:12Z</dcterms:modified>
</cp:coreProperties>
</file>